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75" r:id="rId3"/>
    <p:sldId id="260" r:id="rId4"/>
    <p:sldId id="259" r:id="rId5"/>
    <p:sldId id="261" r:id="rId6"/>
    <p:sldId id="262" r:id="rId7"/>
    <p:sldId id="263" r:id="rId8"/>
    <p:sldId id="266" r:id="rId9"/>
    <p:sldId id="268" r:id="rId10"/>
    <p:sldId id="265" r:id="rId11"/>
    <p:sldId id="269" r:id="rId12"/>
    <p:sldId id="271" r:id="rId13"/>
    <p:sldId id="270" r:id="rId14"/>
    <p:sldId id="264" r:id="rId15"/>
    <p:sldId id="272" r:id="rId16"/>
    <p:sldId id="27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27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9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98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7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5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01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65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2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3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8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9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1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4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nanats/KPlu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B8D9-395B-4FB2-B6D9-BE49999A5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Kplugin</a:t>
            </a:r>
            <a:r>
              <a:rPr lang="en-US" dirty="0"/>
              <a:t> for 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FCB71-D90D-403C-B87B-52EC21F5BA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Kananat Suwanviwatana</a:t>
            </a:r>
          </a:p>
          <a:p>
            <a:r>
              <a:rPr lang="en-US" dirty="0"/>
              <a:t>Kananat.s@gmail.com</a:t>
            </a:r>
          </a:p>
        </p:txBody>
      </p:sp>
    </p:spTree>
    <p:extLst>
      <p:ext uri="{BB962C8B-B14F-4D97-AF65-F5344CB8AC3E}">
        <p14:creationId xmlns:p14="http://schemas.microsoft.com/office/powerpoint/2010/main" val="20205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>
            <a:normAutofit/>
          </a:bodyPr>
          <a:lstStyle/>
          <a:p>
            <a:r>
              <a:rPr lang="en-US" dirty="0"/>
              <a:t>Supports both </a:t>
            </a:r>
            <a:r>
              <a:rPr lang="en-US" i="1" dirty="0"/>
              <a:t>static</a:t>
            </a:r>
            <a:r>
              <a:rPr lang="en-US" dirty="0"/>
              <a:t> and </a:t>
            </a:r>
            <a:r>
              <a:rPr lang="en-US" i="1" dirty="0"/>
              <a:t>instance</a:t>
            </a:r>
            <a:r>
              <a:rPr lang="en-US" dirty="0"/>
              <a:t>, all protection levels.</a:t>
            </a:r>
          </a:p>
          <a:p>
            <a:r>
              <a:rPr lang="en-US" dirty="0"/>
              <a:t>By default, console will invoke on all instances.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B5F32-8BA5-4FCC-8FE4-18837809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85" y="1408009"/>
            <a:ext cx="1133475" cy="1133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29778-7208-46C8-AA97-ABC59ABB8DAB}"/>
              </a:ext>
            </a:extLst>
          </p:cNvPr>
          <p:cNvSpPr txBox="1"/>
          <p:nvPr/>
        </p:nvSpPr>
        <p:spPr>
          <a:xfrm>
            <a:off x="7100547" y="1665243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ID: 3076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AE9BC2-8BD1-4BBE-ADCD-262E4441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888" y="1408009"/>
            <a:ext cx="1133475" cy="1133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B8F7E1-E58C-46CC-B5DC-558B66BCEFC2}"/>
              </a:ext>
            </a:extLst>
          </p:cNvPr>
          <p:cNvSpPr txBox="1"/>
          <p:nvPr/>
        </p:nvSpPr>
        <p:spPr>
          <a:xfrm>
            <a:off x="9937563" y="166524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B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ID: -2889286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3062C9-FD69-48B9-B027-282C85D30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86" t="26550" r="38687" b="39686"/>
          <a:stretch/>
        </p:blipFill>
        <p:spPr>
          <a:xfrm>
            <a:off x="1333986" y="2499539"/>
            <a:ext cx="4676775" cy="3696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2A1254-9D3A-45D9-B3C9-6EAC2AE75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29979" r="10941" b="68452"/>
          <a:stretch/>
        </p:blipFill>
        <p:spPr>
          <a:xfrm>
            <a:off x="9462644" y="5118220"/>
            <a:ext cx="2339955" cy="23495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17EC11-4074-4047-8778-0EDE0F22C1C2}"/>
              </a:ext>
            </a:extLst>
          </p:cNvPr>
          <p:cNvSpPr txBox="1">
            <a:spLocks/>
          </p:cNvSpPr>
          <p:nvPr/>
        </p:nvSpPr>
        <p:spPr>
          <a:xfrm>
            <a:off x="1990465" y="6204807"/>
            <a:ext cx="336381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You may filter the target by using option -id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44C5EC-0EFF-4899-B2C6-6CDE66EDD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38587" r="10941" b="59844"/>
          <a:stretch/>
        </p:blipFill>
        <p:spPr>
          <a:xfrm>
            <a:off x="9462646" y="2868971"/>
            <a:ext cx="2339955" cy="234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3D24AF-A316-4656-801A-18C20C2AC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55803" r="10941" b="42628"/>
          <a:stretch/>
        </p:blipFill>
        <p:spPr>
          <a:xfrm>
            <a:off x="6425254" y="4491389"/>
            <a:ext cx="2339955" cy="2349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7E7E57-CD18-43F1-8DE1-0B31FA6CF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47174" r="10941" b="51257"/>
          <a:stretch/>
        </p:blipFill>
        <p:spPr>
          <a:xfrm>
            <a:off x="9462645" y="3678463"/>
            <a:ext cx="2339955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E693BF-FE0A-433C-99FB-3A15558EC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38587" r="10941" b="59844"/>
          <a:stretch/>
        </p:blipFill>
        <p:spPr>
          <a:xfrm>
            <a:off x="6425255" y="2865624"/>
            <a:ext cx="2339955" cy="234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224211-79CC-43E4-924A-E50AB2AD0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7" t="47174" r="10941" b="51257"/>
          <a:stretch/>
        </p:blipFill>
        <p:spPr>
          <a:xfrm>
            <a:off x="6425255" y="3913413"/>
            <a:ext cx="2339955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/>
              <a:t>Supports a </a:t>
            </a:r>
            <a:r>
              <a:rPr lang="en-US" i="1" dirty="0"/>
              <a:t>property</a:t>
            </a:r>
            <a:r>
              <a:rPr lang="en-US" dirty="0"/>
              <a:t> as the way field does (static/ instance/ all protection levels)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771AE-D3A7-4CF9-8832-ED7F998AA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1" t="22874" r="53301" b="10826"/>
          <a:stretch/>
        </p:blipFill>
        <p:spPr>
          <a:xfrm>
            <a:off x="1024239" y="1909684"/>
            <a:ext cx="3797566" cy="454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28517-8910-4D54-8E10-6AF4DBA4E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3" t="31805" r="29748" b="44896"/>
          <a:stretch/>
        </p:blipFill>
        <p:spPr>
          <a:xfrm>
            <a:off x="5753132" y="2315647"/>
            <a:ext cx="5415642" cy="2120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1E6F6D-40E0-44C4-9025-B2186B05A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3" t="54669" r="29748" b="38838"/>
          <a:stretch/>
        </p:blipFill>
        <p:spPr>
          <a:xfrm>
            <a:off x="5753132" y="4747682"/>
            <a:ext cx="5415642" cy="59081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277562-72B0-4DBC-822A-F67A881AD84B}"/>
              </a:ext>
            </a:extLst>
          </p:cNvPr>
          <p:cNvSpPr txBox="1">
            <a:spLocks/>
          </p:cNvSpPr>
          <p:nvPr/>
        </p:nvSpPr>
        <p:spPr>
          <a:xfrm>
            <a:off x="6779045" y="5338493"/>
            <a:ext cx="336381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However, you cannot call undefined accessor</a:t>
            </a:r>
          </a:p>
        </p:txBody>
      </p:sp>
    </p:spTree>
    <p:extLst>
      <p:ext uri="{BB962C8B-B14F-4D97-AF65-F5344CB8AC3E}">
        <p14:creationId xmlns:p14="http://schemas.microsoft.com/office/powerpoint/2010/main" val="46992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8CFCE58-8241-48BE-ABF7-7158CE13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84" t="54723" r="21010" b="39476"/>
          <a:stretch/>
        </p:blipFill>
        <p:spPr>
          <a:xfrm>
            <a:off x="7496175" y="4748335"/>
            <a:ext cx="4008626" cy="578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/>
              <a:t>Definitely supports </a:t>
            </a:r>
            <a:r>
              <a:rPr lang="en-US" i="1" dirty="0"/>
              <a:t>method</a:t>
            </a:r>
            <a:r>
              <a:rPr lang="en-US" dirty="0"/>
              <a:t> (static/ instance/ all protection levels), even with parameters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46FA94-4618-485B-8D43-364E503BCA05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Method with ref/ out/ params/ optional parameters are not supported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5BAE-71B5-433D-AA6A-6AC381509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33333" r="56354" b="57777"/>
          <a:stretch/>
        </p:blipFill>
        <p:spPr>
          <a:xfrm>
            <a:off x="685800" y="2099033"/>
            <a:ext cx="3454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762FF-FC99-42DC-9164-7F13D08A7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43" t="54583" r="29479" b="39352"/>
          <a:stretch/>
        </p:blipFill>
        <p:spPr>
          <a:xfrm>
            <a:off x="5577723" y="2110086"/>
            <a:ext cx="5928476" cy="609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B88CD13-254B-4D6B-80CB-2E3EC75B5EE8}"/>
              </a:ext>
            </a:extLst>
          </p:cNvPr>
          <p:cNvSpPr/>
          <p:nvPr/>
        </p:nvSpPr>
        <p:spPr>
          <a:xfrm>
            <a:off x="4468044" y="21725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44D0A4-84E3-4201-8A58-D757295D1D76}"/>
              </a:ext>
            </a:extLst>
          </p:cNvPr>
          <p:cNvSpPr txBox="1">
            <a:spLocks/>
          </p:cNvSpPr>
          <p:nvPr/>
        </p:nvSpPr>
        <p:spPr>
          <a:xfrm>
            <a:off x="687199" y="4076794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Works with return type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F9A4744-30D8-4F6D-B6EB-91F2418A68FF}"/>
              </a:ext>
            </a:extLst>
          </p:cNvPr>
          <p:cNvSpPr/>
          <p:nvPr/>
        </p:nvSpPr>
        <p:spPr>
          <a:xfrm>
            <a:off x="4468794" y="47943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536ED9-AA5B-4404-A6FB-2BA50B077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82" t="33762" r="52936" b="57070"/>
          <a:stretch/>
        </p:blipFill>
        <p:spPr>
          <a:xfrm>
            <a:off x="487726" y="4713778"/>
            <a:ext cx="3850548" cy="628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02261C-8799-4200-B553-F44CBC0A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7" t="54723" r="62554" b="39476"/>
          <a:stretch/>
        </p:blipFill>
        <p:spPr>
          <a:xfrm>
            <a:off x="5577723" y="4747332"/>
            <a:ext cx="1918452" cy="578677"/>
          </a:xfrm>
          <a:prstGeom prst="rect">
            <a:avLst/>
          </a:prstGeom>
        </p:spPr>
      </p:pic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92C2D676-93D3-4371-A501-DF7F890FDB3B}"/>
              </a:ext>
            </a:extLst>
          </p:cNvPr>
          <p:cNvSpPr/>
          <p:nvPr/>
        </p:nvSpPr>
        <p:spPr>
          <a:xfrm>
            <a:off x="7444610" y="4399135"/>
            <a:ext cx="838966" cy="128069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AB6B1-D842-40FA-A985-EC0C29CF9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21" t="29901" r="54804" b="61210"/>
          <a:stretch/>
        </p:blipFill>
        <p:spPr>
          <a:xfrm>
            <a:off x="604043" y="3136139"/>
            <a:ext cx="3617913" cy="6096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301C0D-A88F-4FA9-B4BF-EED6B8B64A34}"/>
              </a:ext>
            </a:extLst>
          </p:cNvPr>
          <p:cNvSpPr/>
          <p:nvPr/>
        </p:nvSpPr>
        <p:spPr>
          <a:xfrm>
            <a:off x="4468044" y="31952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2AB2D-210D-4EAA-BC5D-FD537E0227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36" t="54298" r="51134" b="39328"/>
          <a:stretch/>
        </p:blipFill>
        <p:spPr>
          <a:xfrm>
            <a:off x="6426100" y="3086567"/>
            <a:ext cx="4231721" cy="6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1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/>
              <a:t>System will automatically invoke with the </a:t>
            </a:r>
            <a:r>
              <a:rPr lang="en-US" i="1" dirty="0"/>
              <a:t>best overload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1754EF-E8DF-4CEF-B264-5A24818ACE2D}"/>
              </a:ext>
            </a:extLst>
          </p:cNvPr>
          <p:cNvSpPr txBox="1">
            <a:spLocks/>
          </p:cNvSpPr>
          <p:nvPr/>
        </p:nvSpPr>
        <p:spPr>
          <a:xfrm>
            <a:off x="685799" y="3983349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8CC6D31-1179-4204-AC52-738C72B01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8" t="19082" r="53062" b="17555"/>
          <a:stretch/>
        </p:blipFill>
        <p:spPr>
          <a:xfrm>
            <a:off x="352424" y="2089087"/>
            <a:ext cx="3840480" cy="43453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9F6108-46D2-4003-89EA-52A652927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1" t="27082" r="43438" b="39498"/>
          <a:stretch/>
        </p:blipFill>
        <p:spPr>
          <a:xfrm>
            <a:off x="4922763" y="2089088"/>
            <a:ext cx="6916813" cy="43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40686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Default command</a:t>
            </a:r>
          </a:p>
          <a:p>
            <a:r>
              <a:rPr lang="en-US" i="1" dirty="0"/>
              <a:t>log</a:t>
            </a:r>
            <a:r>
              <a:rPr lang="en-US" dirty="0"/>
              <a:t> [string]			log string to console. Note that it is also doable by Console.log(string)</a:t>
            </a:r>
          </a:p>
          <a:p>
            <a:r>
              <a:rPr lang="en-US" i="1" dirty="0"/>
              <a:t>clear</a:t>
            </a:r>
            <a:r>
              <a:rPr lang="en-US" dirty="0"/>
              <a:t>				clear current log</a:t>
            </a:r>
          </a:p>
          <a:p>
            <a:r>
              <a:rPr lang="en-US" i="1" dirty="0"/>
              <a:t>save</a:t>
            </a:r>
            <a:r>
              <a:rPr lang="en-US" dirty="0"/>
              <a:t>				save current log to </a:t>
            </a:r>
            <a:r>
              <a:rPr lang="en-US" dirty="0" err="1"/>
              <a:t>Application.persistentDataPath</a:t>
            </a:r>
            <a:endParaRPr lang="en-US" dirty="0"/>
          </a:p>
          <a:p>
            <a:r>
              <a:rPr lang="en-US" i="1" dirty="0"/>
              <a:t>mode</a:t>
            </a:r>
            <a:r>
              <a:rPr lang="en-US" dirty="0"/>
              <a:t> [</a:t>
            </a:r>
            <a:r>
              <a:rPr lang="en-US" dirty="0" err="1"/>
              <a:t>enum</a:t>
            </a:r>
            <a:r>
              <a:rPr lang="en-US" dirty="0"/>
              <a:t>]</a:t>
            </a:r>
          </a:p>
          <a:p>
            <a:pPr lvl="1"/>
            <a:r>
              <a:rPr lang="en-US" i="1" dirty="0"/>
              <a:t>mode</a:t>
            </a:r>
            <a:r>
              <a:rPr lang="en-US" dirty="0"/>
              <a:t> auto		when not focus, visible for 3 seconds once new log arrived</a:t>
            </a:r>
          </a:p>
          <a:p>
            <a:pPr lvl="1"/>
            <a:r>
              <a:rPr lang="en-US" i="1" dirty="0"/>
              <a:t>mode</a:t>
            </a:r>
            <a:r>
              <a:rPr lang="en-US" dirty="0"/>
              <a:t> show		always visible even when not focus</a:t>
            </a:r>
          </a:p>
          <a:p>
            <a:pPr lvl="1"/>
            <a:r>
              <a:rPr lang="en-US" i="1" dirty="0"/>
              <a:t>mode</a:t>
            </a:r>
            <a:r>
              <a:rPr lang="en-US" dirty="0"/>
              <a:t> hide		visible only when focus</a:t>
            </a:r>
          </a:p>
          <a:p>
            <a:r>
              <a:rPr lang="en-US" i="1" dirty="0"/>
              <a:t>opacity</a:t>
            </a:r>
            <a:r>
              <a:rPr lang="en-US" dirty="0"/>
              <a:t> [int]		change console opacity (0 – 100)</a:t>
            </a:r>
          </a:p>
          <a:p>
            <a:r>
              <a:rPr lang="en-US" i="1" dirty="0"/>
              <a:t>size</a:t>
            </a:r>
            <a:r>
              <a:rPr lang="en-US" dirty="0"/>
              <a:t> [int]			change console font size</a:t>
            </a:r>
          </a:p>
        </p:txBody>
      </p:sp>
    </p:spTree>
    <p:extLst>
      <p:ext uri="{BB962C8B-B14F-4D97-AF65-F5344CB8AC3E}">
        <p14:creationId xmlns:p14="http://schemas.microsoft.com/office/powerpoint/2010/main" val="276362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/>
              <a:t>You can view and reuse recently used command by up-down arrow key.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5F6D-8B9A-4F59-937C-0C381E574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0" t="43425" r="43371" b="35290"/>
          <a:stretch/>
        </p:blipFill>
        <p:spPr>
          <a:xfrm>
            <a:off x="891260" y="1993759"/>
            <a:ext cx="3733101" cy="1459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11868-711A-45A3-9F7E-EA3FDE72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4" t="61978" r="67858" b="35468"/>
          <a:stretch/>
        </p:blipFill>
        <p:spPr>
          <a:xfrm>
            <a:off x="5593117" y="3112821"/>
            <a:ext cx="1241425" cy="303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6E389-8A16-409B-8C20-261A743A5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29" t="61968" r="67903" b="35478"/>
          <a:stretch/>
        </p:blipFill>
        <p:spPr>
          <a:xfrm>
            <a:off x="7725194" y="3138128"/>
            <a:ext cx="1241425" cy="303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5CE39-C854-43F9-A4CE-78ABDB08F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72" t="61965" r="67862" b="35481"/>
          <a:stretch/>
        </p:blipFill>
        <p:spPr>
          <a:xfrm>
            <a:off x="9857450" y="3122013"/>
            <a:ext cx="1241420" cy="303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AD642-DBBE-4875-AF8A-7546A6B66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503" y="2977125"/>
            <a:ext cx="593768" cy="593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5C8B0F-B4A6-498F-BBFF-EE0178B6C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426" y="2979576"/>
            <a:ext cx="593768" cy="593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751D6A-D302-4B7D-9F73-61180415D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354" y="2977125"/>
            <a:ext cx="593768" cy="59376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192F16-1D98-457C-9A95-AF71F768042B}"/>
              </a:ext>
            </a:extLst>
          </p:cNvPr>
          <p:cNvSpPr txBox="1">
            <a:spLocks/>
          </p:cNvSpPr>
          <p:nvPr/>
        </p:nvSpPr>
        <p:spPr>
          <a:xfrm>
            <a:off x="685799" y="3721933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needed, you can also pass to Unity default log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653BB-DD07-489D-8DB8-A579D8ED44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813" t="31592" r="-8" b="58512"/>
          <a:stretch/>
        </p:blipFill>
        <p:spPr>
          <a:xfrm>
            <a:off x="891260" y="4286397"/>
            <a:ext cx="3733101" cy="102893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EF1BC60-E746-4A95-B1A4-3FC180312749}"/>
              </a:ext>
            </a:extLst>
          </p:cNvPr>
          <p:cNvSpPr/>
          <p:nvPr/>
        </p:nvSpPr>
        <p:spPr>
          <a:xfrm>
            <a:off x="19532" y="47770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85412-5DBF-45E9-8C8B-769BC98F58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135" r="77569" b="22605"/>
          <a:stretch/>
        </p:blipFill>
        <p:spPr>
          <a:xfrm>
            <a:off x="5736881" y="4286397"/>
            <a:ext cx="4430868" cy="1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/>
              <a:t>Everything becomes readable with </a:t>
            </a:r>
            <a:r>
              <a:rPr lang="en-US" dirty="0" err="1"/>
              <a:t>Object.ToSimpleString</a:t>
            </a:r>
            <a:r>
              <a:rPr lang="en-US" dirty="0"/>
              <a:t>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F8752F-D645-4929-833B-A2A752D4F393}"/>
              </a:ext>
            </a:extLst>
          </p:cNvPr>
          <p:cNvSpPr txBox="1">
            <a:spLocks/>
          </p:cNvSpPr>
          <p:nvPr/>
        </p:nvSpPr>
        <p:spPr>
          <a:xfrm>
            <a:off x="685801" y="3292819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Possible to show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7B0B3-CF02-4812-91B3-35E4D3D37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43792" r="4792" b="47645"/>
          <a:stretch/>
        </p:blipFill>
        <p:spPr>
          <a:xfrm>
            <a:off x="1073790" y="1912690"/>
            <a:ext cx="9300804" cy="58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277FE-F8D5-4778-858B-806D702E1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34" r="82225" b="29028"/>
          <a:stretch/>
        </p:blipFill>
        <p:spPr>
          <a:xfrm>
            <a:off x="1073790" y="2591967"/>
            <a:ext cx="4924679" cy="41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F8FB2-9041-4DD5-BFF0-C9B423BB2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3" t="51222" r="43312" b="43889"/>
          <a:stretch/>
        </p:blipFill>
        <p:spPr>
          <a:xfrm>
            <a:off x="1073790" y="3765526"/>
            <a:ext cx="4617720" cy="335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6F80B-FC8D-4C66-B5A4-FF22C019F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43" r="62431" b="28809"/>
          <a:stretch/>
        </p:blipFill>
        <p:spPr>
          <a:xfrm>
            <a:off x="1073790" y="4193064"/>
            <a:ext cx="9997557" cy="4413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50657D-4346-41C0-83B0-93FED7196C18}"/>
              </a:ext>
            </a:extLst>
          </p:cNvPr>
          <p:cNvSpPr txBox="1">
            <a:spLocks/>
          </p:cNvSpPr>
          <p:nvPr/>
        </p:nvSpPr>
        <p:spPr>
          <a:xfrm>
            <a:off x="687076" y="4929921"/>
            <a:ext cx="10131425" cy="12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 primitives, </a:t>
            </a:r>
            <a:r>
              <a:rPr lang="en-US" dirty="0" err="1"/>
              <a:t>enum</a:t>
            </a:r>
            <a:r>
              <a:rPr lang="en-US" dirty="0"/>
              <a:t>, string, array, </a:t>
            </a:r>
            <a:r>
              <a:rPr lang="en-US" dirty="0" err="1"/>
              <a:t>Idictionary</a:t>
            </a:r>
            <a:r>
              <a:rPr lang="en-US" dirty="0"/>
              <a:t>, </a:t>
            </a:r>
            <a:r>
              <a:rPr lang="en-US" dirty="0" err="1"/>
              <a:t>Ienumerable</a:t>
            </a:r>
            <a:r>
              <a:rPr lang="en-US" dirty="0"/>
              <a:t>, custom class that override and/or not override 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1086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BA0D-3C79-44AF-BD30-9AF0995F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KPlugin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BB5C-4CA1-49D3-9E25-5DA5427D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https://github.com/kananats/KPlugin</a:t>
            </a:r>
            <a:endParaRPr lang="en-US" dirty="0"/>
          </a:p>
          <a:p>
            <a:r>
              <a:rPr lang="en-US" dirty="0"/>
              <a:t>Accept both requests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60461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 err="1"/>
              <a:t>KPlugin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2809054"/>
          </a:xfrm>
        </p:spPr>
        <p:txBody>
          <a:bodyPr anchor="t"/>
          <a:lstStyle/>
          <a:p>
            <a:r>
              <a:rPr lang="en-US" dirty="0"/>
              <a:t>Developed on Unity 2018.1</a:t>
            </a:r>
          </a:p>
          <a:p>
            <a:r>
              <a:rPr lang="en-US" dirty="0"/>
              <a:t>Made for richer debugging intention</a:t>
            </a:r>
          </a:p>
          <a:p>
            <a:r>
              <a:rPr lang="en-US" dirty="0"/>
              <a:t>Core features: Serialize Method, Console, Extension</a:t>
            </a:r>
          </a:p>
        </p:txBody>
      </p:sp>
    </p:spTree>
    <p:extLst>
      <p:ext uri="{BB962C8B-B14F-4D97-AF65-F5344CB8AC3E}">
        <p14:creationId xmlns:p14="http://schemas.microsoft.com/office/powerpoint/2010/main" val="97556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Serialize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en-US" dirty="0"/>
              <a:t>While [</a:t>
            </a:r>
            <a:r>
              <a:rPr lang="en-US" dirty="0" err="1"/>
              <a:t>SerializeField</a:t>
            </a:r>
            <a:r>
              <a:rPr lang="en-US" dirty="0"/>
              <a:t>] allows </a:t>
            </a:r>
            <a:r>
              <a:rPr lang="en-US" i="1" dirty="0"/>
              <a:t>fields</a:t>
            </a:r>
            <a:r>
              <a:rPr lang="en-US" dirty="0"/>
              <a:t> to be drawn on inspector, [</a:t>
            </a:r>
            <a:r>
              <a:rPr lang="en-US" dirty="0" err="1"/>
              <a:t>SerializeMethod</a:t>
            </a:r>
            <a:r>
              <a:rPr lang="en-US" dirty="0"/>
              <a:t>] does exactly the same thing for </a:t>
            </a:r>
            <a:r>
              <a:rPr lang="en-US" i="1" dirty="0"/>
              <a:t>methods</a:t>
            </a:r>
            <a:r>
              <a:rPr lang="en-US" dirty="0"/>
              <a:t>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092CC5-6EE0-4359-9FBA-D45F57572321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Only works with </a:t>
            </a:r>
            <a:r>
              <a:rPr lang="en-US" sz="1200" dirty="0" err="1"/>
              <a:t>parameterless</a:t>
            </a:r>
            <a:r>
              <a:rPr lang="en-US" sz="1200" dirty="0"/>
              <a:t> or presumably-</a:t>
            </a:r>
            <a:r>
              <a:rPr lang="en-US" sz="1200" dirty="0" err="1"/>
              <a:t>parameterless</a:t>
            </a:r>
            <a:r>
              <a:rPr lang="en-US" sz="1200" dirty="0"/>
              <a:t> method.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38106-E148-489F-B774-144D88C6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7" t="12233" r="58990" b="73333"/>
          <a:stretch/>
        </p:blipFill>
        <p:spPr>
          <a:xfrm>
            <a:off x="547058" y="2491537"/>
            <a:ext cx="3625065" cy="989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2AF48-486C-461D-B5DC-039DC3A05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9" t="58960" r="31399" b="22080"/>
          <a:stretch/>
        </p:blipFill>
        <p:spPr>
          <a:xfrm>
            <a:off x="547058" y="3930246"/>
            <a:ext cx="6459524" cy="1300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2E126-8087-48CC-BF07-DB67CFA7F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48" t="6978" b="74801"/>
          <a:stretch/>
        </p:blipFill>
        <p:spPr>
          <a:xfrm>
            <a:off x="7437484" y="2769191"/>
            <a:ext cx="4207458" cy="212915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8BFE52-0824-4BE8-938D-E00C0B0B0440}"/>
              </a:ext>
            </a:extLst>
          </p:cNvPr>
          <p:cNvSpPr txBox="1">
            <a:spLocks/>
          </p:cNvSpPr>
          <p:nvPr/>
        </p:nvSpPr>
        <p:spPr>
          <a:xfrm>
            <a:off x="661706" y="3481439"/>
            <a:ext cx="3395768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Use </a:t>
            </a:r>
            <a:r>
              <a:rPr lang="en-US" sz="1200" dirty="0" err="1"/>
              <a:t>KPlugin.Editor</a:t>
            </a:r>
            <a:r>
              <a:rPr lang="en-US" sz="1200" dirty="0"/>
              <a:t> to begin using [</a:t>
            </a:r>
            <a:r>
              <a:rPr lang="en-US" sz="1200" dirty="0" err="1"/>
              <a:t>SerializeMethod</a:t>
            </a:r>
            <a:r>
              <a:rPr lang="en-US" sz="1200" dirty="0"/>
              <a:t>]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96AA03-EDA7-4F5D-B203-092C34ED880E}"/>
              </a:ext>
            </a:extLst>
          </p:cNvPr>
          <p:cNvSpPr txBox="1">
            <a:spLocks/>
          </p:cNvSpPr>
          <p:nvPr/>
        </p:nvSpPr>
        <p:spPr>
          <a:xfrm>
            <a:off x="622559" y="5234737"/>
            <a:ext cx="362506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Attach [</a:t>
            </a:r>
            <a:r>
              <a:rPr lang="en-US" sz="1200" dirty="0" err="1"/>
              <a:t>SerializeMethod</a:t>
            </a:r>
            <a:r>
              <a:rPr lang="en-US" sz="1200" dirty="0"/>
              <a:t>] to any method</a:t>
            </a:r>
            <a:r>
              <a:rPr lang="en-US" sz="1200" baseline="30000" dirty="0"/>
              <a:t>1</a:t>
            </a:r>
            <a:r>
              <a:rPr lang="en-US" sz="1200" dirty="0"/>
              <a:t> to serialize 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83259-340A-42E3-9CBB-92521699AA58}"/>
              </a:ext>
            </a:extLst>
          </p:cNvPr>
          <p:cNvSpPr txBox="1">
            <a:spLocks/>
          </p:cNvSpPr>
          <p:nvPr/>
        </p:nvSpPr>
        <p:spPr>
          <a:xfrm>
            <a:off x="7239443" y="4898345"/>
            <a:ext cx="4603540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Serialized method will show up on inspector after successful compile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ADB24C-636D-4D2B-BA6F-E97F3550F9FA}"/>
              </a:ext>
            </a:extLst>
          </p:cNvPr>
          <p:cNvSpPr/>
          <p:nvPr/>
        </p:nvSpPr>
        <p:spPr>
          <a:xfrm>
            <a:off x="6902088" y="4384161"/>
            <a:ext cx="639891" cy="31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8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Serialize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en-US" dirty="0"/>
              <a:t>By default, [</a:t>
            </a:r>
            <a:r>
              <a:rPr lang="en-US" dirty="0" err="1"/>
              <a:t>SerializeMethod</a:t>
            </a:r>
            <a:r>
              <a:rPr lang="en-US" dirty="0"/>
              <a:t>] supports both </a:t>
            </a:r>
            <a:r>
              <a:rPr lang="en-US" i="1" dirty="0"/>
              <a:t>Edit</a:t>
            </a:r>
            <a:r>
              <a:rPr lang="en-US" dirty="0"/>
              <a:t> mode and </a:t>
            </a:r>
            <a:r>
              <a:rPr lang="en-US" i="1" dirty="0"/>
              <a:t>Play</a:t>
            </a:r>
            <a:r>
              <a:rPr lang="en-US" dirty="0"/>
              <a:t> mode.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8BFE52-0824-4BE8-938D-E00C0B0B0440}"/>
              </a:ext>
            </a:extLst>
          </p:cNvPr>
          <p:cNvSpPr txBox="1">
            <a:spLocks/>
          </p:cNvSpPr>
          <p:nvPr/>
        </p:nvSpPr>
        <p:spPr>
          <a:xfrm>
            <a:off x="629615" y="2852036"/>
            <a:ext cx="4831618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However, you may control them manually by passing one </a:t>
            </a:r>
            <a:r>
              <a:rPr lang="en-US" sz="1200" dirty="0" err="1"/>
              <a:t>enum</a:t>
            </a:r>
            <a:r>
              <a:rPr lang="en-US" sz="1200" dirty="0"/>
              <a:t> parameter.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96AA03-EDA7-4F5D-B203-092C34ED880E}"/>
              </a:ext>
            </a:extLst>
          </p:cNvPr>
          <p:cNvSpPr txBox="1">
            <a:spLocks/>
          </p:cNvSpPr>
          <p:nvPr/>
        </p:nvSpPr>
        <p:spPr>
          <a:xfrm>
            <a:off x="654782" y="4722226"/>
            <a:ext cx="4615467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For non-void method, the return value will be shown in default console.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EF8D2-FD89-436C-A766-8CCD14EE8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1" t="59439" r="59626" b="36823"/>
          <a:stretch/>
        </p:blipFill>
        <p:spPr>
          <a:xfrm>
            <a:off x="859803" y="2031470"/>
            <a:ext cx="2999574" cy="256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DFB81-2A19-4DBE-B37C-E0C77B00D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1" t="66043" r="59625" b="29718"/>
          <a:stretch/>
        </p:blipFill>
        <p:spPr>
          <a:xfrm>
            <a:off x="859803" y="2262509"/>
            <a:ext cx="2999574" cy="290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E8DAD-A8E9-40B3-9C2B-A0579FEB1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72" t="66293" r="59626" b="29468"/>
          <a:stretch/>
        </p:blipFill>
        <p:spPr>
          <a:xfrm>
            <a:off x="859803" y="2549943"/>
            <a:ext cx="2999574" cy="290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ED8B5-2F4E-4564-8719-D6E0DE1EF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1" t="54953" r="54299" b="25538"/>
          <a:stretch/>
        </p:blipFill>
        <p:spPr>
          <a:xfrm>
            <a:off x="859803" y="3385053"/>
            <a:ext cx="3683238" cy="1337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2E04F-D222-4203-9D2B-91119E4EF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62" t="36729" r="54228" b="43762"/>
          <a:stretch/>
        </p:blipFill>
        <p:spPr>
          <a:xfrm>
            <a:off x="7822961" y="3384284"/>
            <a:ext cx="3683238" cy="133794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1963D5-D0AA-4310-9E2C-572EE54E1635}"/>
              </a:ext>
            </a:extLst>
          </p:cNvPr>
          <p:cNvSpPr txBox="1">
            <a:spLocks/>
          </p:cNvSpPr>
          <p:nvPr/>
        </p:nvSpPr>
        <p:spPr>
          <a:xfrm>
            <a:off x="7147862" y="4722226"/>
            <a:ext cx="4615467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Seamlessly works on custom class even you did not override </a:t>
            </a:r>
            <a:r>
              <a:rPr lang="en-US" sz="1200" dirty="0" err="1"/>
              <a:t>ToString</a:t>
            </a:r>
            <a:r>
              <a:rPr lang="en-US" sz="1200" dirty="0"/>
              <a:t>().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7051A7-44F2-41A6-976A-694D9AE788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" t="66463" r="62893" b="27259"/>
          <a:stretch/>
        </p:blipFill>
        <p:spPr>
          <a:xfrm>
            <a:off x="1966437" y="5291417"/>
            <a:ext cx="7922488" cy="753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E0C999-4D42-4053-B00F-0F524C9CE7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6" t="29622" r="53348" b="29174"/>
          <a:stretch/>
        </p:blipFill>
        <p:spPr>
          <a:xfrm>
            <a:off x="8561663" y="1189585"/>
            <a:ext cx="2944536" cy="1929194"/>
          </a:xfrm>
          <a:prstGeom prst="rect">
            <a:avLst/>
          </a:prstGeom>
        </p:spPr>
      </p:pic>
      <p:sp>
        <p:nvSpPr>
          <p:cNvPr id="24" name="Arrow: Bent 23">
            <a:extLst>
              <a:ext uri="{FF2B5EF4-FFF2-40B4-BE49-F238E27FC236}">
                <a16:creationId xmlns:a16="http://schemas.microsoft.com/office/drawing/2014/main" id="{0796FEC5-7C94-47C6-BD1E-339353F0B85E}"/>
              </a:ext>
            </a:extLst>
          </p:cNvPr>
          <p:cNvSpPr/>
          <p:nvPr/>
        </p:nvSpPr>
        <p:spPr>
          <a:xfrm flipV="1">
            <a:off x="1214012" y="5018204"/>
            <a:ext cx="824513" cy="6024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BDA93747-699F-41B9-BA89-46BC9E2FB59F}"/>
              </a:ext>
            </a:extLst>
          </p:cNvPr>
          <p:cNvSpPr/>
          <p:nvPr/>
        </p:nvSpPr>
        <p:spPr>
          <a:xfrm flipH="1" flipV="1">
            <a:off x="9888923" y="5025623"/>
            <a:ext cx="719273" cy="10197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90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Serialize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en-US" dirty="0"/>
              <a:t>[</a:t>
            </a:r>
            <a:r>
              <a:rPr lang="en-US" dirty="0" err="1"/>
              <a:t>SerializeMethod</a:t>
            </a:r>
            <a:r>
              <a:rPr lang="en-US" dirty="0"/>
              <a:t>] supports both </a:t>
            </a:r>
            <a:r>
              <a:rPr lang="en-US" i="1" dirty="0"/>
              <a:t>static</a:t>
            </a:r>
            <a:r>
              <a:rPr lang="en-US" dirty="0"/>
              <a:t> and </a:t>
            </a:r>
            <a:r>
              <a:rPr lang="en-US" i="1" dirty="0"/>
              <a:t>instance</a:t>
            </a:r>
            <a:r>
              <a:rPr lang="en-US" dirty="0"/>
              <a:t> method. Also, it does support all protection levels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8BFE52-0824-4BE8-938D-E00C0B0B0440}"/>
              </a:ext>
            </a:extLst>
          </p:cNvPr>
          <p:cNvSpPr txBox="1">
            <a:spLocks/>
          </p:cNvSpPr>
          <p:nvPr/>
        </p:nvSpPr>
        <p:spPr>
          <a:xfrm>
            <a:off x="1520950" y="4852080"/>
            <a:ext cx="4193979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You may override method name if you don’t like the default one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01963D5-D0AA-4310-9E2C-572EE54E1635}"/>
              </a:ext>
            </a:extLst>
          </p:cNvPr>
          <p:cNvSpPr txBox="1">
            <a:spLocks/>
          </p:cNvSpPr>
          <p:nvPr/>
        </p:nvSpPr>
        <p:spPr>
          <a:xfrm>
            <a:off x="8170647" y="4692689"/>
            <a:ext cx="2301882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</a:t>
            </a:r>
            <a:r>
              <a:rPr lang="en-US" sz="1200" dirty="0" err="1"/>
              <a:t>SerializeMethod</a:t>
            </a:r>
            <a:r>
              <a:rPr lang="en-US" sz="1200" dirty="0"/>
              <a:t>] in action</a:t>
            </a:r>
            <a:r>
              <a:rPr lang="en-US" sz="1200" baseline="30000" dirty="0"/>
              <a:t>2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E9664-E9AF-4838-A2F8-966EFE4D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2" t="40474" r="37454" b="29229"/>
          <a:stretch/>
        </p:blipFill>
        <p:spPr>
          <a:xfrm>
            <a:off x="748905" y="2775148"/>
            <a:ext cx="5738071" cy="2077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B33B2-97C6-4E62-9A89-D9CA23F6C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16" t="20036" b="66639"/>
          <a:stretch/>
        </p:blipFill>
        <p:spPr>
          <a:xfrm>
            <a:off x="7200082" y="3117790"/>
            <a:ext cx="4243013" cy="157574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427286-4AFF-4E18-8410-DEB27CDEA646}"/>
              </a:ext>
            </a:extLst>
          </p:cNvPr>
          <p:cNvSpPr/>
          <p:nvPr/>
        </p:nvSpPr>
        <p:spPr>
          <a:xfrm>
            <a:off x="6526635" y="3709472"/>
            <a:ext cx="639891" cy="31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C4DCA4-0160-4327-B975-B0F1D0011C1F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However, [</a:t>
            </a:r>
            <a:r>
              <a:rPr lang="en-US" sz="1200" dirty="0" err="1"/>
              <a:t>SerializeMethod</a:t>
            </a:r>
            <a:r>
              <a:rPr lang="en-US" sz="1200" dirty="0"/>
              <a:t>] may not work properly on custom editor.</a:t>
            </a:r>
          </a:p>
          <a:p>
            <a:pPr marL="0" indent="0">
              <a:buNone/>
            </a:pPr>
            <a:r>
              <a:rPr lang="en-US" sz="1200" baseline="30000" dirty="0"/>
              <a:t>2</a:t>
            </a:r>
            <a:r>
              <a:rPr lang="en-US" sz="1200" dirty="0"/>
              <a:t>This is captured on play mode.</a:t>
            </a:r>
          </a:p>
        </p:txBody>
      </p:sp>
    </p:spTree>
    <p:extLst>
      <p:ext uri="{BB962C8B-B14F-4D97-AF65-F5344CB8AC3E}">
        <p14:creationId xmlns:p14="http://schemas.microsoft.com/office/powerpoint/2010/main" val="230100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/>
          <a:lstStyle/>
          <a:p>
            <a:r>
              <a:rPr lang="en-US" dirty="0"/>
              <a:t>Console allows runtime interactive UI which supports executable methods, tweakable fields, and properties.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092CC5-6EE0-4359-9FBA-D45F57572321}"/>
              </a:ext>
            </a:extLst>
          </p:cNvPr>
          <p:cNvSpPr txBox="1">
            <a:spLocks/>
          </p:cNvSpPr>
          <p:nvPr/>
        </p:nvSpPr>
        <p:spPr>
          <a:xfrm>
            <a:off x="685800" y="5972961"/>
            <a:ext cx="10131425" cy="71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You may choose second option if you already have Canvas.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96AA03-EDA7-4F5D-B203-092C34ED880E}"/>
              </a:ext>
            </a:extLst>
          </p:cNvPr>
          <p:cNvSpPr txBox="1">
            <a:spLocks/>
          </p:cNvSpPr>
          <p:nvPr/>
        </p:nvSpPr>
        <p:spPr>
          <a:xfrm>
            <a:off x="1671184" y="5068167"/>
            <a:ext cx="6459524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Simply create Console with premade option</a:t>
            </a:r>
            <a:r>
              <a:rPr lang="en-US" sz="1200" baseline="30000" dirty="0"/>
              <a:t>1</a:t>
            </a:r>
            <a:r>
              <a:rPr lang="en-US" sz="1200" dirty="0"/>
              <a:t>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83259-340A-42E3-9CBB-92521699AA58}"/>
              </a:ext>
            </a:extLst>
          </p:cNvPr>
          <p:cNvSpPr txBox="1">
            <a:spLocks/>
          </p:cNvSpPr>
          <p:nvPr/>
        </p:nvSpPr>
        <p:spPr>
          <a:xfrm>
            <a:off x="8360592" y="5061723"/>
            <a:ext cx="4152551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Console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978AD-F539-4204-B918-D6E34539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6" t="872" r="67477" b="71488"/>
          <a:stretch/>
        </p:blipFill>
        <p:spPr>
          <a:xfrm>
            <a:off x="957129" y="2650801"/>
            <a:ext cx="4260731" cy="2410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CEE72-BD84-48B0-AB7F-4D11F07AA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0" t="6973" r="20321" b="54373"/>
          <a:stretch/>
        </p:blipFill>
        <p:spPr>
          <a:xfrm>
            <a:off x="6845416" y="2417243"/>
            <a:ext cx="4152551" cy="26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3554A2-EA11-435F-A158-2A107BB09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5" t="11988" r="58959" b="72946"/>
          <a:stretch/>
        </p:blipFill>
        <p:spPr>
          <a:xfrm>
            <a:off x="1167844" y="3623994"/>
            <a:ext cx="3676651" cy="1033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280695"/>
          </a:xfrm>
        </p:spPr>
        <p:txBody>
          <a:bodyPr anchor="t">
            <a:normAutofit/>
          </a:bodyPr>
          <a:lstStyle/>
          <a:p>
            <a:r>
              <a:rPr lang="en-US" dirty="0"/>
              <a:t>Tweak a </a:t>
            </a:r>
            <a:r>
              <a:rPr lang="en-US" i="1" dirty="0"/>
              <a:t>field</a:t>
            </a:r>
            <a:r>
              <a:rPr lang="en-US" dirty="0"/>
              <a:t> by attaching [Console]</a:t>
            </a:r>
            <a:endParaRPr lang="th-TH" dirty="0"/>
          </a:p>
          <a:p>
            <a:r>
              <a:rPr lang="en-US" dirty="0"/>
              <a:t>Use </a:t>
            </a:r>
            <a:r>
              <a:rPr lang="en-US" i="1" dirty="0"/>
              <a:t>get</a:t>
            </a:r>
            <a:r>
              <a:rPr lang="en-US" dirty="0"/>
              <a:t> keyword to get value</a:t>
            </a:r>
          </a:p>
          <a:p>
            <a:r>
              <a:rPr lang="en-US" dirty="0"/>
              <a:t>Use </a:t>
            </a:r>
            <a:r>
              <a:rPr lang="en-US" i="1" dirty="0"/>
              <a:t>set</a:t>
            </a:r>
            <a:r>
              <a:rPr lang="en-US" dirty="0"/>
              <a:t> keyword to set value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83259-340A-42E3-9CBB-92521699AA58}"/>
              </a:ext>
            </a:extLst>
          </p:cNvPr>
          <p:cNvSpPr txBox="1">
            <a:spLocks/>
          </p:cNvSpPr>
          <p:nvPr/>
        </p:nvSpPr>
        <p:spPr>
          <a:xfrm>
            <a:off x="7670992" y="5452844"/>
            <a:ext cx="2370870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Change can be found in Inspector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6B4DE4-DAE9-4E52-AB6B-63452299AACA}"/>
              </a:ext>
            </a:extLst>
          </p:cNvPr>
          <p:cNvSpPr txBox="1">
            <a:spLocks/>
          </p:cNvSpPr>
          <p:nvPr/>
        </p:nvSpPr>
        <p:spPr>
          <a:xfrm>
            <a:off x="1562127" y="4646976"/>
            <a:ext cx="2900817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Use </a:t>
            </a:r>
            <a:r>
              <a:rPr lang="en-US" sz="1200" dirty="0" err="1"/>
              <a:t>KPlugin.Debug</a:t>
            </a:r>
            <a:r>
              <a:rPr lang="en-US" sz="1200" dirty="0"/>
              <a:t> to begin using [Console]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46C63-C9A6-4375-A44D-1CDF80833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89" t="24465" r="20320" b="53639"/>
          <a:stretch/>
        </p:blipFill>
        <p:spPr>
          <a:xfrm>
            <a:off x="6492292" y="2771163"/>
            <a:ext cx="4728270" cy="1713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7766D3-F534-4B7D-963D-183B72CA9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35" t="20747" r="1" b="74285"/>
          <a:stretch/>
        </p:blipFill>
        <p:spPr>
          <a:xfrm>
            <a:off x="6557454" y="4820847"/>
            <a:ext cx="4597945" cy="640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47D036-70B8-415B-A660-279A3346C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7" t="58651" r="57907" b="22112"/>
          <a:stretch/>
        </p:blipFill>
        <p:spPr>
          <a:xfrm>
            <a:off x="6959200" y="1109840"/>
            <a:ext cx="3797566" cy="1319303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A8AB39C-2524-4D08-BB05-72E23266716E}"/>
              </a:ext>
            </a:extLst>
          </p:cNvPr>
          <p:cNvSpPr/>
          <p:nvPr/>
        </p:nvSpPr>
        <p:spPr>
          <a:xfrm>
            <a:off x="8711177" y="2317315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384FD6-D599-4435-846E-CE7A570E65E9}"/>
              </a:ext>
            </a:extLst>
          </p:cNvPr>
          <p:cNvSpPr/>
          <p:nvPr/>
        </p:nvSpPr>
        <p:spPr>
          <a:xfrm>
            <a:off x="8711176" y="4370690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0F21-295B-43DB-8A4D-4CDA7E6E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2906"/>
            <a:ext cx="10131425" cy="1101755"/>
          </a:xfrm>
        </p:spPr>
        <p:txBody>
          <a:bodyPr anchor="t">
            <a:normAutofit/>
          </a:bodyPr>
          <a:lstStyle/>
          <a:p>
            <a:r>
              <a:rPr lang="en-US" dirty="0"/>
              <a:t>Supports all types for </a:t>
            </a:r>
            <a:r>
              <a:rPr lang="en-US" i="1" dirty="0"/>
              <a:t>get</a:t>
            </a:r>
            <a:endParaRPr lang="en-US" dirty="0"/>
          </a:p>
          <a:p>
            <a:r>
              <a:rPr lang="en-US" dirty="0"/>
              <a:t>Supports {bool, </a:t>
            </a:r>
            <a:r>
              <a:rPr lang="en-US" dirty="0" err="1"/>
              <a:t>int</a:t>
            </a:r>
            <a:r>
              <a:rPr lang="en-US" dirty="0"/>
              <a:t>, float, string, </a:t>
            </a:r>
            <a:r>
              <a:rPr lang="en-US" dirty="0" err="1"/>
              <a:t>enum</a:t>
            </a:r>
            <a:r>
              <a:rPr lang="en-US" dirty="0"/>
              <a:t>} for </a:t>
            </a:r>
            <a:r>
              <a:rPr lang="en-US" i="1" dirty="0"/>
              <a:t>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08A12-E321-4C18-AF78-089E84BF9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33150" r="56957" b="47549"/>
          <a:stretch/>
        </p:blipFill>
        <p:spPr>
          <a:xfrm>
            <a:off x="315985" y="2669499"/>
            <a:ext cx="3382860" cy="132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C4FBE-073D-4B09-8AA3-E42FDE5F2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20" t="19083" r="24453" b="56944"/>
          <a:stretch/>
        </p:blipFill>
        <p:spPr>
          <a:xfrm>
            <a:off x="195262" y="4404802"/>
            <a:ext cx="3624305" cy="1644067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E1ACB0-77C8-4210-9B80-BA1AB9A883E4}"/>
              </a:ext>
            </a:extLst>
          </p:cNvPr>
          <p:cNvSpPr/>
          <p:nvPr/>
        </p:nvSpPr>
        <p:spPr>
          <a:xfrm>
            <a:off x="1860606" y="3931367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34C96B-070A-4EC7-8206-36190F7957EF}"/>
              </a:ext>
            </a:extLst>
          </p:cNvPr>
          <p:cNvSpPr txBox="1">
            <a:spLocks/>
          </p:cNvSpPr>
          <p:nvPr/>
        </p:nvSpPr>
        <p:spPr>
          <a:xfrm>
            <a:off x="1067225" y="6048869"/>
            <a:ext cx="188037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Boolean and floating point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1F667C-2D4A-4D3A-BC97-E3A0CD705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54647" r="55259" b="36464"/>
          <a:stretch/>
        </p:blipFill>
        <p:spPr>
          <a:xfrm>
            <a:off x="6117959" y="3134617"/>
            <a:ext cx="3589788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53C8A-9BC5-4434-863F-C57C2D5E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20" t="23364" r="20835" b="57179"/>
          <a:stretch/>
        </p:blipFill>
        <p:spPr>
          <a:xfrm>
            <a:off x="5880160" y="4146707"/>
            <a:ext cx="4065386" cy="133441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4F92A448-D5D2-4A57-8D91-51E3677AB683}"/>
              </a:ext>
            </a:extLst>
          </p:cNvPr>
          <p:cNvSpPr/>
          <p:nvPr/>
        </p:nvSpPr>
        <p:spPr>
          <a:xfrm>
            <a:off x="7766045" y="3647353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3D02B54-CB12-415C-B6A7-ABCFF38D04CD}"/>
              </a:ext>
            </a:extLst>
          </p:cNvPr>
          <p:cNvSpPr txBox="1">
            <a:spLocks/>
          </p:cNvSpPr>
          <p:nvPr/>
        </p:nvSpPr>
        <p:spPr>
          <a:xfrm>
            <a:off x="5689634" y="5481117"/>
            <a:ext cx="4446436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You may enforce string by using double quote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C952FB-0495-4F6D-A99A-2643AE54B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5" t="33613" r="10755" b="63238"/>
          <a:stretch/>
        </p:blipFill>
        <p:spPr>
          <a:xfrm>
            <a:off x="3959003" y="4243237"/>
            <a:ext cx="1607014" cy="3231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55FAA6-7BCB-4513-9026-C336959AD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5" t="23402" r="10755" b="75315"/>
          <a:stretch/>
        </p:blipFill>
        <p:spPr>
          <a:xfrm>
            <a:off x="3959003" y="4682329"/>
            <a:ext cx="1607014" cy="131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3D1A1B-93C0-4861-BF8A-891E0301B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35" t="24977" r="10755" b="73449"/>
          <a:stretch/>
        </p:blipFill>
        <p:spPr>
          <a:xfrm>
            <a:off x="3959003" y="5415094"/>
            <a:ext cx="1607014" cy="161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15F95-D617-425E-B5C3-FD349DEFDF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8" t="26705" r="8649" b="71858"/>
          <a:stretch/>
        </p:blipFill>
        <p:spPr>
          <a:xfrm>
            <a:off x="10092704" y="4240123"/>
            <a:ext cx="1889388" cy="140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7112D4-FC5C-48EB-9596-52073AC7C2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8" t="37061" r="8649" b="61502"/>
          <a:stretch/>
        </p:blipFill>
        <p:spPr>
          <a:xfrm>
            <a:off x="10092704" y="4440150"/>
            <a:ext cx="1889388" cy="1409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1DD643-EB1E-49C2-ADDF-8C2DE2A7A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8" t="47255" r="8649" b="51308"/>
          <a:stretch/>
        </p:blipFill>
        <p:spPr>
          <a:xfrm>
            <a:off x="10092704" y="4825297"/>
            <a:ext cx="1889388" cy="1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7957067-1C53-4960-83E6-7A428C3A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6" t="54434" r="26995" b="39479"/>
          <a:stretch/>
        </p:blipFill>
        <p:spPr>
          <a:xfrm>
            <a:off x="6453993" y="4929995"/>
            <a:ext cx="5520692" cy="527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3D410-AE6A-4B64-AB60-8A67C6FF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2" t="23679" r="23453" b="57484"/>
          <a:stretch/>
        </p:blipFill>
        <p:spPr>
          <a:xfrm>
            <a:off x="165874" y="4088240"/>
            <a:ext cx="4065386" cy="1397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C9833-3ABB-46D9-A37C-9FEC5666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6928"/>
            <a:ext cx="10131425" cy="1101755"/>
          </a:xfrm>
        </p:spPr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34C96B-070A-4EC7-8206-36190F7957EF}"/>
              </a:ext>
            </a:extLst>
          </p:cNvPr>
          <p:cNvSpPr txBox="1">
            <a:spLocks/>
          </p:cNvSpPr>
          <p:nvPr/>
        </p:nvSpPr>
        <p:spPr>
          <a:xfrm>
            <a:off x="1253370" y="5481117"/>
            <a:ext cx="1880375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err="1"/>
              <a:t>Enum</a:t>
            </a:r>
            <a:endParaRPr lang="en-US" sz="12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3D02B54-CB12-415C-B6A7-ABCFF38D04CD}"/>
              </a:ext>
            </a:extLst>
          </p:cNvPr>
          <p:cNvSpPr txBox="1">
            <a:spLocks/>
          </p:cNvSpPr>
          <p:nvPr/>
        </p:nvSpPr>
        <p:spPr>
          <a:xfrm>
            <a:off x="6991121" y="5481117"/>
            <a:ext cx="4446436" cy="30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Custom class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29D336-093D-414B-B696-19EB5CE4A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7" t="65593" r="47386" b="26151"/>
          <a:stretch/>
        </p:blipFill>
        <p:spPr>
          <a:xfrm>
            <a:off x="80237" y="3131814"/>
            <a:ext cx="4236662" cy="527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4B052-F5EB-4FBE-8197-6E6AA5FC5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03" t="51254" r="61949" b="33415"/>
          <a:stretch/>
        </p:blipFill>
        <p:spPr>
          <a:xfrm>
            <a:off x="699441" y="1791757"/>
            <a:ext cx="2988235" cy="94573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4E1ACB0-77C8-4210-9B80-BA1AB9A883E4}"/>
              </a:ext>
            </a:extLst>
          </p:cNvPr>
          <p:cNvSpPr/>
          <p:nvPr/>
        </p:nvSpPr>
        <p:spPr>
          <a:xfrm>
            <a:off x="2051760" y="3619781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0E83D6-6D7A-4562-8171-F0672323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47" t="38556" r="9656" b="59917"/>
          <a:stretch/>
        </p:blipFill>
        <p:spPr>
          <a:xfrm>
            <a:off x="4311743" y="4129208"/>
            <a:ext cx="1824366" cy="158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DF1292-C1F9-4301-99D5-4A62FADD5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47" t="28250" r="9656" b="70223"/>
          <a:stretch/>
        </p:blipFill>
        <p:spPr>
          <a:xfrm>
            <a:off x="4311742" y="4784029"/>
            <a:ext cx="1824367" cy="158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987CC0-767C-4970-BF86-CAF127C54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76349" r="33732" b="15395"/>
          <a:stretch/>
        </p:blipFill>
        <p:spPr>
          <a:xfrm>
            <a:off x="6316917" y="3909796"/>
            <a:ext cx="5794846" cy="527252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4F92A448-D5D2-4A57-8D91-51E3677AB683}"/>
              </a:ext>
            </a:extLst>
          </p:cNvPr>
          <p:cNvSpPr/>
          <p:nvPr/>
        </p:nvSpPr>
        <p:spPr>
          <a:xfrm>
            <a:off x="9067532" y="4405520"/>
            <a:ext cx="293615" cy="5927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D17323D-6E99-4D19-B803-37E6CED1D3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6" t="29622" r="53348" b="29174"/>
          <a:stretch/>
        </p:blipFill>
        <p:spPr>
          <a:xfrm>
            <a:off x="7472057" y="1167397"/>
            <a:ext cx="3484564" cy="22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3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1228</TotalTime>
  <Words>519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Cordia New</vt:lpstr>
      <vt:lpstr>Celestial</vt:lpstr>
      <vt:lpstr>Kplugin for Unity</vt:lpstr>
      <vt:lpstr>KPlugin</vt:lpstr>
      <vt:lpstr>Serialize Method</vt:lpstr>
      <vt:lpstr>Serialize Method</vt:lpstr>
      <vt:lpstr>Serialize Method</vt:lpstr>
      <vt:lpstr>Console</vt:lpstr>
      <vt:lpstr>Console</vt:lpstr>
      <vt:lpstr>Console</vt:lpstr>
      <vt:lpstr>Console</vt:lpstr>
      <vt:lpstr>Console</vt:lpstr>
      <vt:lpstr>Console</vt:lpstr>
      <vt:lpstr>Console</vt:lpstr>
      <vt:lpstr>Console</vt:lpstr>
      <vt:lpstr>Console</vt:lpstr>
      <vt:lpstr>Console</vt:lpstr>
      <vt:lpstr>Extension</vt:lpstr>
      <vt:lpstr>Get KPlugin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Kplugin for Unity</dc:title>
  <dc:creator>Kananat Suwanviwatana</dc:creator>
  <cp:lastModifiedBy>Kananat Suwanviwatana</cp:lastModifiedBy>
  <cp:revision>185</cp:revision>
  <dcterms:created xsi:type="dcterms:W3CDTF">2018-04-29T16:20:15Z</dcterms:created>
  <dcterms:modified xsi:type="dcterms:W3CDTF">2018-05-06T08:38:28Z</dcterms:modified>
</cp:coreProperties>
</file>